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97" r:id="rId3"/>
    <p:sldId id="296" r:id="rId4"/>
    <p:sldId id="258" r:id="rId5"/>
    <p:sldId id="261" r:id="rId6"/>
    <p:sldId id="298" r:id="rId7"/>
    <p:sldId id="271" r:id="rId8"/>
    <p:sldId id="302" r:id="rId9"/>
    <p:sldId id="300" r:id="rId10"/>
    <p:sldId id="301" r:id="rId11"/>
    <p:sldId id="27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2024. 3. 6.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HJPyX8y4RryYWZai8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coanlab.github.io/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HJPyX8y4RryYWZai8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7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inyurl.com/4kdx8thf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Stats_2024Spring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tiff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4467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Helvetica" pitchFamily="2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Helvetica" pitchFamily="2" charset="0"/>
                <a:ea typeface="Seravek Light" charset="0"/>
                <a:cs typeface="Seravek Light" charset="0"/>
              </a:rPr>
              <a:t>Probability and Statistics</a:t>
            </a:r>
            <a:r>
              <a:rPr lang="en-US" altLang="ko-KR" sz="1600" dirty="0">
                <a:latin typeface="Helvetica" pitchFamily="2" charset="0"/>
                <a:ea typeface="Seravek Light" charset="0"/>
                <a:cs typeface="Seravek Light" charset="0"/>
              </a:rPr>
              <a:t>  |  Spring 2024</a:t>
            </a:r>
            <a:endParaRPr lang="ko-KR" altLang="en-US" sz="16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Helvetica" pitchFamily="2" charset="0"/>
                <a:ea typeface="Seravek Light" charset="0"/>
                <a:cs typeface="Seravek Light" charset="0"/>
              </a:rPr>
              <a:t>Lecture 01 </a:t>
            </a:r>
            <a:endParaRPr lang="ko-KR" altLang="en-US" sz="16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709773" y="2120740"/>
            <a:ext cx="477246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en-US" altLang="ko-KR" sz="4800" dirty="0">
              <a:latin typeface="Helvetica" pitchFamily="2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Helvetica" pitchFamily="2" charset="0"/>
                <a:ea typeface="Seravek Light" charset="0"/>
                <a:cs typeface="Seravek Light" charset="0"/>
              </a:rPr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9090D5B-958B-2F4C-A2F3-CF536ED08118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C411F0-85CF-392B-3EA8-ADB7E46439D7}"/>
              </a:ext>
            </a:extLst>
          </p:cNvPr>
          <p:cNvSpPr/>
          <p:nvPr/>
        </p:nvSpPr>
        <p:spPr>
          <a:xfrm>
            <a:off x="216491" y="222608"/>
            <a:ext cx="22624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Team activity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9F02E2-E2EC-914A-2808-672FED11211B}"/>
              </a:ext>
            </a:extLst>
          </p:cNvPr>
          <p:cNvSpPr txBox="1"/>
          <p:nvPr/>
        </p:nvSpPr>
        <p:spPr>
          <a:xfrm>
            <a:off x="671409" y="1186774"/>
            <a:ext cx="68586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Helvetica" pitchFamily="2" charset="0"/>
                <a:ea typeface="NanumBarunGothic" panose="020B0603020101020101" pitchFamily="34" charset="-127"/>
              </a:rPr>
              <a:t>Each class, you will form new teams depending on where you sit</a:t>
            </a:r>
          </a:p>
          <a:p>
            <a:endParaRPr kumimoji="1" lang="en-US" altLang="ko-Kore-KR" dirty="0">
              <a:latin typeface="Helvetica" pitchFamily="2" charset="0"/>
              <a:ea typeface="NanumBarunGothic" panose="020B0603020101020101" pitchFamily="34" charset="-127"/>
            </a:endParaRPr>
          </a:p>
          <a:p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4-5 members per team</a:t>
            </a:r>
          </a:p>
        </p:txBody>
      </p:sp>
    </p:spTree>
    <p:extLst>
      <p:ext uri="{BB962C8B-B14F-4D97-AF65-F5344CB8AC3E}">
        <p14:creationId xmlns:p14="http://schemas.microsoft.com/office/powerpoint/2010/main" val="71404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5034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To-do before the next class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952560" y="1049851"/>
            <a:ext cx="7789312" cy="1762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>
              <a:latin typeface="Helvetica" pitchFamily="2" charset="0"/>
              <a:ea typeface="Seravek Light" charset="0"/>
              <a:cs typeface="Seravek Light" charset="0"/>
            </a:endParaRPr>
          </a:p>
          <a:p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Survey before the next class (3/6): </a:t>
            </a:r>
            <a:r>
              <a:rPr kumimoji="1" lang="en-US" altLang="ko-Kore-KR" dirty="0">
                <a:latin typeface="Helvetica" pitchFamily="2" charset="0"/>
                <a:hlinkClick r:id="rId6"/>
              </a:rPr>
              <a:t>https://forms.gle/HJPyX8y4RryYWZai8</a:t>
            </a:r>
            <a:r>
              <a:rPr kumimoji="1" lang="en-US" altLang="ko-Kore-KR" dirty="0">
                <a:latin typeface="Helvetica" pitchFamily="2" charset="0"/>
              </a:rPr>
              <a:t> </a:t>
            </a:r>
          </a:p>
          <a:p>
            <a:endParaRPr lang="en-US" altLang="ko-KR" dirty="0">
              <a:latin typeface="Helvetica" pitchFamily="2" charset="0"/>
              <a:ea typeface="Seravek Light" charset="0"/>
              <a:cs typeface="Seravek Light" charset="0"/>
            </a:endParaRP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Watch the first two week’s lecture 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Next class: 3/13 Monday 1:30 PM here at 86120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472791-5549-2142-A49D-9AD53531C909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19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110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Introduction</a:t>
            </a:r>
            <a:endParaRPr lang="ko-KR" altLang="en-US" sz="2800" dirty="0">
              <a:latin typeface="Helvetica" pitchFamily="2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7EE6C9-CD39-B149-AFAD-D6141FEEDEA1}"/>
              </a:ext>
            </a:extLst>
          </p:cNvPr>
          <p:cNvSpPr/>
          <p:nvPr/>
        </p:nvSpPr>
        <p:spPr>
          <a:xfrm>
            <a:off x="216491" y="1432198"/>
            <a:ext cx="23396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ore-KR" sz="1400" dirty="0">
                <a:latin typeface="Helvetica" pitchFamily="2" charset="0"/>
                <a:hlinkClick r:id="rId6"/>
              </a:rPr>
              <a:t>https://cocoanlab.github.io/</a:t>
            </a:r>
            <a:endParaRPr lang="ko-Kore-KR" altLang="en-US" sz="1400" dirty="0">
              <a:latin typeface="Helvetica" pitchFamily="2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593882E-E926-D045-9AD3-DA75AAAB5F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1629" y="427850"/>
            <a:ext cx="7173880" cy="62218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5E0ACBE-6F9D-5244-BF46-5D66A9060CD2}"/>
              </a:ext>
            </a:extLst>
          </p:cNvPr>
          <p:cNvSpPr txBox="1"/>
          <p:nvPr/>
        </p:nvSpPr>
        <p:spPr>
          <a:xfrm>
            <a:off x="226430" y="1112561"/>
            <a:ext cx="1414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Helvetica" pitchFamily="2" charset="0"/>
              </a:rPr>
              <a:t>Lab webpage</a:t>
            </a:r>
            <a:endParaRPr kumimoji="1" lang="ko-Kore-KR" alt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4029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Survey </a:t>
            </a:r>
            <a:endParaRPr lang="ko-KR" altLang="en-US" sz="2800" dirty="0">
              <a:latin typeface="Helvetica" pitchFamily="2" charset="0"/>
              <a:ea typeface="Seravek" charset="0"/>
              <a:cs typeface="Seravek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70046-B1A0-2C4E-BA29-57821EB52C3C}"/>
              </a:ext>
            </a:extLst>
          </p:cNvPr>
          <p:cNvSpPr txBox="1"/>
          <p:nvPr/>
        </p:nvSpPr>
        <p:spPr>
          <a:xfrm>
            <a:off x="505076" y="2333590"/>
            <a:ext cx="4211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Helvetica" pitchFamily="2" charset="0"/>
                <a:hlinkClick r:id="rId6"/>
              </a:rPr>
              <a:t>https://forms.gle/HJPyX8y4RryYWZai8</a:t>
            </a:r>
            <a:r>
              <a:rPr kumimoji="1" lang="en-US" altLang="ko-Kore-KR" dirty="0">
                <a:latin typeface="Helvetica" pitchFamily="2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BA95FF-E577-4745-87C2-03ABA0DA10DC}"/>
              </a:ext>
            </a:extLst>
          </p:cNvPr>
          <p:cNvSpPr txBox="1"/>
          <p:nvPr/>
        </p:nvSpPr>
        <p:spPr>
          <a:xfrm>
            <a:off x="505076" y="1903798"/>
            <a:ext cx="545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Helvetica" pitchFamily="2" charset="0"/>
              </a:rPr>
              <a:t>Please complete this before next week class (3/13):</a:t>
            </a:r>
            <a:endParaRPr kumimoji="1" lang="ko-Kore-KR" altLang="en-US" dirty="0">
              <a:latin typeface="Helvetica" pitchFamily="2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A083C3-9F1A-5AFE-946A-EDA2F3F82B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2570" y="361108"/>
            <a:ext cx="4912135" cy="656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9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8648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Course overview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219640" cy="27043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Biostats and Big data (previously GBME’s Probability and Statistics)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Class code: GBE 3064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Intro Stats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Textbook: "Stats: Data and Models" by De </a:t>
            </a:r>
            <a:r>
              <a:rPr lang="en-US" altLang="ko-KR" dirty="0" err="1">
                <a:latin typeface="Helvetica" pitchFamily="2" charset="0"/>
                <a:ea typeface="Seravek Light" charset="0"/>
                <a:cs typeface="Seravek Light" charset="0"/>
              </a:rPr>
              <a:t>Veaux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, Velleman, and Bock, Fourth Edition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Third edition also works!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4847" y="3331028"/>
            <a:ext cx="2146680" cy="274368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27603" y="3327596"/>
            <a:ext cx="2177593" cy="274711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33CF57-B5EE-2445-9AA4-F0FD7379E96F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22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8648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Course overview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219640" cy="4343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Biostats and Big data (previously GBME’s Probability and Statistics)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Class code: GBE 3064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Intro Stats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Textbook: "Stats: Data and Models" by De </a:t>
            </a:r>
            <a:r>
              <a:rPr lang="en-US" altLang="ko-KR" dirty="0" err="1">
                <a:latin typeface="Helvetica" pitchFamily="2" charset="0"/>
                <a:ea typeface="Seravek Light" charset="0"/>
                <a:cs typeface="Seravek Light" charset="0"/>
              </a:rPr>
              <a:t>Veaux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, </a:t>
            </a:r>
            <a:r>
              <a:rPr lang="en-US" altLang="ko-KR" dirty="0" err="1">
                <a:latin typeface="Helvetica" pitchFamily="2" charset="0"/>
                <a:ea typeface="Seravek Light" charset="0"/>
                <a:cs typeface="Seravek Light" charset="0"/>
              </a:rPr>
              <a:t>Velleman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, and Bock, Fourth Edition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Third edition also works!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And I recently wrote a textbook in Korean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I am sharing this for free! 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Download: 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  <a:hlinkClick r:id="rId6"/>
              </a:rPr>
              <a:t>https://tinyurl.com/4kdx8thf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 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No cover, no design yet.. </a:t>
            </a:r>
            <a:b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</a:br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(if you want to help with the book design, let me know. </a:t>
            </a:r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  <a:sym typeface="Wingdings" pitchFamily="2" charset="2"/>
              </a:rPr>
              <a:t> )</a:t>
            </a:r>
            <a:endParaRPr lang="en-US" altLang="ko-KR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406CD9-DB69-B74A-908E-B3A0B1CAC1B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F10FC75-9D3A-AC4D-7EF9-6F1192405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7323" y="2976572"/>
            <a:ext cx="4390417" cy="4854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878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5237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For communications!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4673074" cy="1242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 err="1">
                <a:latin typeface="Helvetica" pitchFamily="2" charset="0"/>
                <a:ea typeface="Seravek Light" charset="0"/>
                <a:cs typeface="Seravek Light" charset="0"/>
              </a:rPr>
              <a:t>iCampus</a:t>
            </a:r>
            <a:endParaRPr lang="en-US" altLang="ko-KR" dirty="0">
              <a:latin typeface="Helvetica" pitchFamily="2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and email (</a:t>
            </a:r>
            <a:r>
              <a:rPr lang="en-US" altLang="ko-KR" dirty="0" err="1">
                <a:latin typeface="Helvetica" pitchFamily="2" charset="0"/>
                <a:ea typeface="Seravek Light" charset="0"/>
                <a:cs typeface="Seravek Light" charset="0"/>
              </a:rPr>
              <a:t>choongwan.woo@gmail.com</a:t>
            </a:r>
            <a:r>
              <a:rPr lang="en-US" altLang="ko-KR" dirty="0">
                <a:latin typeface="Helvetica" pitchFamily="2" charset="0"/>
                <a:ea typeface="Seravek Light" charset="0"/>
                <a:cs typeface="Seravek Light" charset="0"/>
              </a:rPr>
              <a:t>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406CD9-DB69-B74A-908E-B3A0B1CAC1B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890C450-E926-7446-1575-A394EE1004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8933" y="2224791"/>
            <a:ext cx="7772400" cy="42673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939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40661" y="904987"/>
            <a:ext cx="617348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Helvetica" pitchFamily="2" charset="0"/>
              </a:rPr>
              <a:t>Our class website: </a:t>
            </a:r>
            <a:r>
              <a:rPr lang="en-US" altLang="ko-KR" sz="1600" dirty="0">
                <a:latin typeface="Helvetica" pitchFamily="2" charset="0"/>
                <a:hlinkClick r:id="rId6"/>
              </a:rPr>
              <a:t>https://github.com/wanirepo/Stats_2024Spring</a:t>
            </a:r>
            <a:r>
              <a:rPr lang="en-US" altLang="ko-KR" sz="1600" dirty="0">
                <a:latin typeface="Helvetica" pitchFamily="2" charset="0"/>
              </a:rPr>
              <a:t> </a:t>
            </a:r>
          </a:p>
          <a:p>
            <a:endParaRPr lang="en-US" altLang="ko-KR" sz="1600" dirty="0">
              <a:latin typeface="Helvetica" pitchFamily="2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ko-KR" sz="1600" dirty="0" err="1">
                <a:latin typeface="Helvetica" pitchFamily="2" charset="0"/>
              </a:rPr>
              <a:t>README.md</a:t>
            </a:r>
            <a:r>
              <a:rPr lang="en-US" altLang="ko-KR" sz="1600" dirty="0">
                <a:latin typeface="Helvetica" pitchFamily="2" charset="0"/>
              </a:rPr>
              <a:t> is the syllabus.</a:t>
            </a:r>
          </a:p>
          <a:p>
            <a:pPr marL="285750" indent="-285750">
              <a:buFont typeface="Arial" charset="0"/>
              <a:buChar char="•"/>
            </a:pPr>
            <a:endParaRPr lang="en-US" altLang="ko-KR" sz="1600" dirty="0">
              <a:latin typeface="Helvetica" pitchFamily="2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ko-KR" sz="1600" dirty="0">
                <a:latin typeface="Helvetica" pitchFamily="2" charset="0"/>
              </a:rPr>
              <a:t>Let’s visit the website and read the syllabus together.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7F6893-EDC3-724A-BE3A-D12C9604556C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80535D-AA28-2C91-7BD4-9EE26A657E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0918" y="1601111"/>
            <a:ext cx="6163787" cy="51026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EDB138-6E11-D23A-5BE4-6C119A83C837}"/>
              </a:ext>
            </a:extLst>
          </p:cNvPr>
          <p:cNvSpPr/>
          <p:nvPr/>
        </p:nvSpPr>
        <p:spPr>
          <a:xfrm>
            <a:off x="216491" y="222608"/>
            <a:ext cx="15440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Syllabus</a:t>
            </a:r>
          </a:p>
        </p:txBody>
      </p:sp>
    </p:spTree>
    <p:extLst>
      <p:ext uri="{BB962C8B-B14F-4D97-AF65-F5344CB8AC3E}">
        <p14:creationId xmlns:p14="http://schemas.microsoft.com/office/powerpoint/2010/main" val="181537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7F6893-EDC3-724A-BE3A-D12C9604556C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3B27351-B3B3-346D-3DE5-A32D8362FC39}"/>
              </a:ext>
            </a:extLst>
          </p:cNvPr>
          <p:cNvSpPr/>
          <p:nvPr/>
        </p:nvSpPr>
        <p:spPr>
          <a:xfrm>
            <a:off x="216491" y="222608"/>
            <a:ext cx="3989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Watching lecture videos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9238E9-FF10-2601-2795-2203BE131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371" y="877187"/>
            <a:ext cx="6215009" cy="2433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7C26C8-5B2F-481D-7A3C-4D94B7218BF5}"/>
              </a:ext>
            </a:extLst>
          </p:cNvPr>
          <p:cNvSpPr txBox="1"/>
          <p:nvPr/>
        </p:nvSpPr>
        <p:spPr>
          <a:xfrm>
            <a:off x="7157079" y="1089061"/>
            <a:ext cx="4555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Helvetica" pitchFamily="2" charset="0"/>
              </a:rPr>
              <a:t>I will upload lectures like this every week.</a:t>
            </a:r>
            <a:endParaRPr kumimoji="1" lang="ko-Kore-KR" altLang="en-US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3C436B-42B2-FAA0-60D9-7E5A809AF02F}"/>
              </a:ext>
            </a:extLst>
          </p:cNvPr>
          <p:cNvSpPr txBox="1"/>
          <p:nvPr/>
        </p:nvSpPr>
        <p:spPr>
          <a:xfrm>
            <a:off x="7168918" y="1844520"/>
            <a:ext cx="45436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Helvetica" pitchFamily="2" charset="0"/>
              </a:rPr>
              <a:t>There will be </a:t>
            </a:r>
            <a:r>
              <a:rPr kumimoji="1" lang="en-US" altLang="ko-Kore-KR" b="1" dirty="0">
                <a:latin typeface="Helvetica" pitchFamily="2" charset="0"/>
              </a:rPr>
              <a:t>two types </a:t>
            </a:r>
            <a:r>
              <a:rPr kumimoji="1" lang="en-US" altLang="ko-Kore-KR" dirty="0">
                <a:latin typeface="Helvetica" pitchFamily="2" charset="0"/>
              </a:rPr>
              <a:t>of lectures:</a:t>
            </a:r>
          </a:p>
          <a:p>
            <a:endParaRPr kumimoji="1" lang="en-US" altLang="ko-Kore-KR" dirty="0">
              <a:latin typeface="Helvetica" pitchFamily="2" charset="0"/>
            </a:endParaRPr>
          </a:p>
          <a:p>
            <a:r>
              <a:rPr kumimoji="1" lang="en-US" altLang="ko-Kore-KR" dirty="0">
                <a:latin typeface="Helvetica" pitchFamily="2" charset="0"/>
              </a:rPr>
              <a:t>1) Short lectures in English </a:t>
            </a:r>
          </a:p>
          <a:p>
            <a:r>
              <a:rPr kumimoji="1" lang="en-US" altLang="ko-Kore-KR" dirty="0">
                <a:latin typeface="Helvetica" pitchFamily="2" charset="0"/>
              </a:rPr>
              <a:t>2) Long lectures in Korean </a:t>
            </a:r>
            <a:br>
              <a:rPr kumimoji="1" lang="en-US" altLang="ko-Kore-KR" dirty="0">
                <a:latin typeface="Helvetica" pitchFamily="2" charset="0"/>
              </a:rPr>
            </a:br>
            <a:r>
              <a:rPr kumimoji="1" lang="en-US" altLang="ko-Kore-KR" dirty="0">
                <a:latin typeface="Helvetica" pitchFamily="2" charset="0"/>
              </a:rPr>
              <a:t>    explaining the short English lectures </a:t>
            </a:r>
          </a:p>
          <a:p>
            <a:endParaRPr kumimoji="1" lang="en-US" altLang="ko-Kore-KR" dirty="0">
              <a:latin typeface="Helvetica" pitchFamily="2" charset="0"/>
            </a:endParaRPr>
          </a:p>
          <a:p>
            <a:r>
              <a:rPr kumimoji="1" lang="en-US" altLang="ko-Kore-KR" dirty="0">
                <a:latin typeface="Helvetica" pitchFamily="2" charset="0"/>
              </a:rPr>
              <a:t>For those who do not use Korean, you can watch 1). It covers all the contents. </a:t>
            </a:r>
          </a:p>
          <a:p>
            <a:endParaRPr kumimoji="1" lang="en-US" altLang="ko-Kore-KR" dirty="0">
              <a:latin typeface="Helvetica" pitchFamily="2" charset="0"/>
            </a:endParaRPr>
          </a:p>
          <a:p>
            <a:r>
              <a:rPr kumimoji="1" lang="en-US" altLang="ko-Kore-KR" dirty="0">
                <a:latin typeface="Helvetica" pitchFamily="2" charset="0"/>
              </a:rPr>
              <a:t>But if you know Korean, please watch 2), which has more in-depth explanations.</a:t>
            </a:r>
          </a:p>
        </p:txBody>
      </p:sp>
    </p:spTree>
    <p:extLst>
      <p:ext uri="{BB962C8B-B14F-4D97-AF65-F5344CB8AC3E}">
        <p14:creationId xmlns:p14="http://schemas.microsoft.com/office/powerpoint/2010/main" val="70353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elvetica" pitchFamily="2" charset="0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3813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Helvetica" pitchFamily="2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9090D5B-958B-2F4C-A2F3-CF536ED08118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Helvetica" pitchFamily="2" charset="0"/>
                <a:ea typeface="Seravek Light" charset="0"/>
                <a:cs typeface="Seravek Light" charset="0"/>
              </a:rPr>
              <a:t>Lecture 01</a:t>
            </a:r>
            <a:endParaRPr lang="ko-KR" altLang="en-US" sz="1200" dirty="0">
              <a:latin typeface="Helvetica" pitchFamily="2" charset="0"/>
              <a:ea typeface="Seravek Light" charset="0"/>
              <a:cs typeface="Seravek Light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C411F0-85CF-392B-3EA8-ADB7E46439D7}"/>
              </a:ext>
            </a:extLst>
          </p:cNvPr>
          <p:cNvSpPr/>
          <p:nvPr/>
        </p:nvSpPr>
        <p:spPr>
          <a:xfrm>
            <a:off x="216491" y="222608"/>
            <a:ext cx="30235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Helvetica" pitchFamily="2" charset="0"/>
                <a:ea typeface="Seravek" charset="0"/>
                <a:cs typeface="Seravek" charset="0"/>
              </a:rPr>
              <a:t>Smart attendance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26A5A23-471F-F8F1-BFDD-88F521B875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575" y="865667"/>
            <a:ext cx="4333428" cy="23092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EC54CD4-EE4C-1514-4B46-389EE5A97EE4}"/>
              </a:ext>
            </a:extLst>
          </p:cNvPr>
          <p:cNvSpPr txBox="1"/>
          <p:nvPr/>
        </p:nvSpPr>
        <p:spPr>
          <a:xfrm>
            <a:off x="8261995" y="1063010"/>
            <a:ext cx="35814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출석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: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 강의시간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5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분 전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~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 시작 후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10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분</a:t>
            </a:r>
            <a:endParaRPr kumimoji="1" lang="en-US" altLang="ko-KR" dirty="0">
              <a:latin typeface="Helvetica" pitchFamily="2" charset="0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지각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: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 강의시간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+10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분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~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+40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분</a:t>
            </a:r>
            <a:endParaRPr kumimoji="1" lang="en-US" altLang="ko-KR" dirty="0">
              <a:latin typeface="Helvetica" pitchFamily="2" charset="0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결석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: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 </a:t>
            </a:r>
            <a:r>
              <a:rPr kumimoji="1" lang="en-US" altLang="ko-KR" dirty="0">
                <a:latin typeface="Helvetica" pitchFamily="2" charset="0"/>
                <a:ea typeface="NanumBarunGothic" panose="020B0603020101020101" pitchFamily="34" charset="-127"/>
              </a:rPr>
              <a:t>+40</a:t>
            </a:r>
            <a:r>
              <a:rPr kumimoji="1" lang="ko-KR" altLang="en-US" dirty="0">
                <a:latin typeface="Helvetica" pitchFamily="2" charset="0"/>
                <a:ea typeface="NanumBarunGothic" panose="020B0603020101020101" pitchFamily="34" charset="-127"/>
              </a:rPr>
              <a:t>분 이후 또는 </a:t>
            </a:r>
            <a:r>
              <a:rPr kumimoji="1" lang="ko-KR" altLang="en-US" dirty="0" err="1">
                <a:latin typeface="Helvetica" pitchFamily="2" charset="0"/>
                <a:ea typeface="NanumBarunGothic" panose="020B0603020101020101" pitchFamily="34" charset="-127"/>
              </a:rPr>
              <a:t>미참석</a:t>
            </a:r>
            <a:endParaRPr kumimoji="1" lang="ko-Kore-KR" altLang="en-US" dirty="0">
              <a:latin typeface="Helvetica" pitchFamily="2" charset="0"/>
              <a:ea typeface="NanumBarunGothic" panose="020B0603020101020101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32CD3AD-DB64-BDAB-6B01-E5E842D812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188" y="3429000"/>
            <a:ext cx="4524159" cy="237997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A556EBC-5B14-B275-43B9-782AE813B3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2784" y="1137836"/>
            <a:ext cx="2394220" cy="156658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CCCD85E-2BA0-A06F-EEDD-BAD1481208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2583" y="2845155"/>
            <a:ext cx="3255714" cy="15124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1DE5D97-4CD6-6283-3119-403564E855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01927" y="4156819"/>
            <a:ext cx="3053055" cy="179681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3B82399-E45B-DF74-4AD2-DDEC989488C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2056" y="5392999"/>
            <a:ext cx="2564698" cy="138755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3645E58-ED07-E9FB-DCC5-68191FDE2EA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56716" y="4751725"/>
            <a:ext cx="2665379" cy="128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4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1446</TotalTime>
  <Words>552</Words>
  <Application>Microsoft Macintosh PowerPoint</Application>
  <PresentationFormat>와이드스크린</PresentationFormat>
  <Paragraphs>80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Helvetica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우충완</cp:lastModifiedBy>
  <cp:revision>252</cp:revision>
  <cp:lastPrinted>2017-08-27T17:09:34Z</cp:lastPrinted>
  <dcterms:created xsi:type="dcterms:W3CDTF">2017-08-24T21:55:02Z</dcterms:created>
  <dcterms:modified xsi:type="dcterms:W3CDTF">2024-03-05T16:10:57Z</dcterms:modified>
</cp:coreProperties>
</file>

<file path=docProps/thumbnail.jpeg>
</file>